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1" r:id="rId3"/>
    <p:sldId id="273" r:id="rId4"/>
    <p:sldId id="275" r:id="rId5"/>
    <p:sldId id="274" r:id="rId6"/>
    <p:sldId id="272" r:id="rId7"/>
    <p:sldId id="257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9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280AA-E71E-436D-BF45-5F397206188E}" type="datetimeFigureOut">
              <a:rPr lang="en-CA" smtClean="0"/>
              <a:t>01/05/2018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24ED-AB00-487E-95E8-7ACE1653F6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64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7B0F-1359-458B-9A7D-6C70B27E151D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C3394-255F-4A48-B940-877A9A31B29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eid.ca/" TargetMode="External"/><Relationship Id="rId2" Type="http://schemas.openxmlformats.org/officeDocument/2006/relationships/hyperlink" Target="http://www.studenttranscripts.gov.bc.c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s.mpsd.c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transcripts.gov.bc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atin typeface="Century Gothic" pitchFamily="34" charset="0"/>
              </a:rPr>
              <a:t>Creating a </a:t>
            </a:r>
            <a:r>
              <a:rPr lang="en-CA" sz="4800" b="1" dirty="0" err="1" smtClean="0">
                <a:latin typeface="Century Gothic" pitchFamily="34" charset="0"/>
              </a:rPr>
              <a:t>BCeID</a:t>
            </a:r>
            <a:r>
              <a:rPr lang="en-CA" sz="4800" b="1" dirty="0" smtClean="0">
                <a:latin typeface="Century Gothic" pitchFamily="34" charset="0"/>
              </a:rPr>
              <a:t> and Registering with Student Transcripts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335699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If you 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already have a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BCeID</a:t>
            </a:r>
            <a:r>
              <a:rPr lang="en-US" sz="280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smtClean="0">
                <a:latin typeface="Cambria" panose="02040503050406030204" pitchFamily="18" charset="0"/>
              </a:rPr>
              <a:t>account </a:t>
            </a:r>
            <a:r>
              <a:rPr lang="en-US" sz="2800" dirty="0" smtClean="0">
                <a:latin typeface="Cambria" panose="02040503050406030204" pitchFamily="18" charset="0"/>
              </a:rPr>
              <a:t>go to: </a:t>
            </a:r>
            <a:r>
              <a:rPr lang="en-US" sz="2800" dirty="0" smtClean="0">
                <a:latin typeface="Cambria" panose="02040503050406030204" pitchFamily="18" charset="0"/>
                <a:hlinkClick r:id="rId2"/>
              </a:rPr>
              <a:t>www.studenttranscripts.gov.bc.ca</a:t>
            </a:r>
            <a:r>
              <a:rPr lang="en-US" sz="2800" dirty="0" smtClean="0">
                <a:latin typeface="Cambria" panose="02040503050406030204" pitchFamily="18" charset="0"/>
              </a:rPr>
              <a:t> and login with your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If you 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do not have a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BCeID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account</a:t>
            </a:r>
            <a:r>
              <a:rPr lang="en-US" sz="2800" dirty="0" smtClean="0">
                <a:latin typeface="Cambria" panose="02040503050406030204" pitchFamily="18" charset="0"/>
              </a:rPr>
              <a:t>, you must create an account before registering with Student Transcripts (</a:t>
            </a:r>
            <a:r>
              <a:rPr lang="en-US" sz="2800" dirty="0" smtClean="0">
                <a:latin typeface="Cambria" panose="02040503050406030204" pitchFamily="18" charset="0"/>
                <a:hlinkClick r:id="rId3"/>
              </a:rPr>
              <a:t>www.bceid.ca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register for a Basic </a:t>
            </a:r>
            <a:r>
              <a:rPr lang="en-US" sz="28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BCeID</a:t>
            </a:r>
            <a:r>
              <a:rPr lang="en-US" sz="2800" dirty="0" smtClean="0">
                <a:latin typeface="Cambria" panose="02040503050406030204" pitchFamily="18" charset="0"/>
              </a:rPr>
              <a:t>) or follow link on MSS website.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" y="1000124"/>
            <a:ext cx="9096375" cy="5237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 of Confirmation Email sent to your account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136903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120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229200"/>
            <a:ext cx="15121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Left Arrow 3"/>
          <p:cNvSpPr/>
          <p:nvPr/>
        </p:nvSpPr>
        <p:spPr>
          <a:xfrm>
            <a:off x="1835696" y="5373216"/>
            <a:ext cx="864096" cy="432048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2565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Select Post-Secondary Institutions you wish to send a transcript to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8326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77" y="1916832"/>
            <a:ext cx="9091519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have opened up your internet browser, go to </a:t>
            </a:r>
            <a:r>
              <a:rPr lang="en-US" dirty="0" smtClean="0">
                <a:hlinkClick r:id="rId3"/>
              </a:rPr>
              <a:t>www.mss.mpsd.ca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the graduation tab </a:t>
            </a:r>
            <a:r>
              <a:rPr lang="en-US" dirty="0" smtClean="0">
                <a:sym typeface="Wingdings" panose="05000000000000000000" pitchFamily="2" charset="2"/>
              </a:rPr>
              <a:t> BC PSI Application Deadlines  Click the link below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Print or save the transcript receipt for your records. 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5536" y="284306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 smtClean="0">
                <a:latin typeface="Century Gothic" panose="020B0502020202020204" pitchFamily="34" charset="0"/>
              </a:rPr>
              <a:t>THE END! </a:t>
            </a:r>
            <a:r>
              <a:rPr lang="en-CA" sz="6000" dirty="0" smtClean="0"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en-CA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1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8630"/>
            <a:ext cx="9144000" cy="5920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891"/>
            <a:ext cx="9144000" cy="6700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142" y="495666"/>
            <a:ext cx="6485715" cy="58666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274"/>
            <a:ext cx="7252328" cy="5678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4624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step: Register for </a:t>
            </a:r>
            <a:r>
              <a:rPr lang="en-US" dirty="0" err="1" smtClean="0"/>
              <a:t>StudentTranscripts</a:t>
            </a:r>
            <a:r>
              <a:rPr lang="en-US" dirty="0" smtClean="0"/>
              <a:t>. 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(Service Directory Page 7 or visit link below)</a:t>
            </a:r>
          </a:p>
          <a:p>
            <a:endParaRPr lang="en-US" dirty="0"/>
          </a:p>
          <a:p>
            <a:pPr algn="ctr"/>
            <a:r>
              <a:rPr lang="en-US" sz="2800" dirty="0" smtClean="0">
                <a:hlinkClick r:id="rId3"/>
              </a:rPr>
              <a:t>www.studenttranscripts.gov.bc.ca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04" y="209952"/>
            <a:ext cx="8676191" cy="6438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8856983" cy="5328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135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Gill</dc:creator>
  <cp:lastModifiedBy>Sonia Gill</cp:lastModifiedBy>
  <cp:revision>9</cp:revision>
  <dcterms:created xsi:type="dcterms:W3CDTF">2018-04-15T20:51:19Z</dcterms:created>
  <dcterms:modified xsi:type="dcterms:W3CDTF">2018-05-01T16:31:27Z</dcterms:modified>
</cp:coreProperties>
</file>